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E2DC-DDE3-21CD-CBCE-7E25461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209F0-C4F5-C4FE-C4A1-6F1558BF1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C2009-167A-3AE5-1164-C8AD76FF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94A6A-A023-CF34-55B9-8D1F4FEF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359BE-96F6-27F1-6007-8BE8A2A1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25E5E-98EC-E16E-0381-ED1BED3A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0F44A-76C8-A7A5-6ADB-EBCE97D2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AE3AF-BB63-9289-8854-33FBBF3E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8CF78-88A9-A65D-55F8-DE280D8C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384B-1950-C46A-C361-B3A3D682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768EB-EA3D-D1FD-1E8B-44CDE28A0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68D37-66BF-4C1E-E552-CA8D3598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26D5E-2774-ED1F-A6A0-6E230ED9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BC451-97E7-C76B-CA15-3C0C2EA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CF732-AC63-A661-5EC7-8AF4006C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B7BA-B6AC-C451-D1E4-06CB462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A5AC1-69D9-002A-5D8D-CF9E2FE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48824-FAAA-6E96-26AC-ADE159E7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FFD8-B46D-E2D2-054D-C31B887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FDD84-E2E6-0E4C-96B0-5004647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46738-0C64-AC62-9420-578A9D6D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3D168-C20C-4C75-B053-788E1CA63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1B736-7C64-D3F0-8D82-0D16DBBE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DB03F-4456-6DE9-EA38-F8F59C9F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D21E3-E14C-F16B-3D38-E877341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BD5CA-FE5F-F35A-A2AF-8A0B77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A4FCC-3225-17C0-3CD1-581E776D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FBADFF-B158-41DA-2838-4EAFC1AC6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72B98-C76C-3357-BDEE-8B3C13A6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13404-27E8-7B20-8C75-DBEE1BB6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B10B8-B9EA-86F4-CD81-4D6D031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F5CBB-5660-0FB7-B6B1-1F5EDB0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5E290-2FDB-C2F7-2FF9-31FE1F54C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76FB7-8D2A-F4EF-57FE-E3821199F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746D5-05DD-70CC-8195-0AC12B8E4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D42D0-7640-058C-A08B-3AAD7AF3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0D1CE4-4A84-0663-CA32-58323B82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5F12E6-3D64-61DE-B589-912AEC93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D4A630-6C16-6DDC-2F49-99333DC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7FF0-1554-D85F-FEBB-2C812285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1A1D57-0B3A-7C83-F6A4-529E2175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1A77A-693E-CD65-EC99-50DB268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BFFC3E-D82C-D746-9A71-848EA7C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B7D33-BF62-3D79-5E0B-957FA65F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B257C-3151-11C5-15F2-B7CB3331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55207-BF3C-7F2B-2A1A-9C6B0631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458F-B816-86CF-1FE0-0BCA846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5B204-38A6-A814-3F69-631ACD8A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F5383-A1A2-B2DE-6319-995AA6C4C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4D190-038D-4E4F-43EF-B9BC6BB3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84D51-3B7F-8BC8-D31D-EEC79185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F9978E-1536-7DFA-09E7-896B05AA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CED5-2C5A-CDDC-24F7-3256539F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5DB8EB-965A-2814-9686-B5B2DD70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834867-13FA-BCD0-AB29-E0ED005E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FEEBB-A677-EC51-815B-169457C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98A64-95E8-88AF-82C4-F9944E3E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1BF961-053C-CF43-09B5-EC9FC3FF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814631-00A2-D38B-6A40-49022E0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36FF70-0295-C622-08BD-6B3A025C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D328-1587-B8F3-34CA-412D0DBC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32DB-9860-4E39-9D76-30D739844DA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D09E-4B07-4612-0678-3285BA8F8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4B46E-8989-19A6-505D-E785083C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6DA32-3136-AD0A-EE6E-2B51A6B9A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BDFC4-5501-6DAC-F116-C8D779D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 descr="Imagen que contiene computer, computadora, hombre, tabla&#10;&#10;Descripción generada automáticamente">
            <a:extLst>
              <a:ext uri="{FF2B5EF4-FFF2-40B4-BE49-F238E27FC236}">
                <a16:creationId xmlns:a16="http://schemas.microsoft.com/office/drawing/2014/main" id="{A25162D4-F973-5326-0B91-3AF0C8B3C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B24A206-1538-B5FF-B22C-0C8B2A80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D8E38EC1-0F7C-AB0F-50F7-805720AF1E74}"/>
              </a:ext>
            </a:extLst>
          </p:cNvPr>
          <p:cNvSpPr txBox="1">
            <a:spLocks/>
          </p:cNvSpPr>
          <p:nvPr/>
        </p:nvSpPr>
        <p:spPr>
          <a:xfrm>
            <a:off x="1918188" y="2842687"/>
            <a:ext cx="8420100" cy="21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Título de la Ponencia</a:t>
            </a:r>
            <a:endParaRPr lang="es-EC" b="1" dirty="0"/>
          </a:p>
        </p:txBody>
      </p:sp>
      <p:sp>
        <p:nvSpPr>
          <p:cNvPr id="7" name="Subtítulo 13">
            <a:extLst>
              <a:ext uri="{FF2B5EF4-FFF2-40B4-BE49-F238E27FC236}">
                <a16:creationId xmlns:a16="http://schemas.microsoft.com/office/drawing/2014/main" id="{23C6845A-A93B-459A-65A9-66F924A4D38E}"/>
              </a:ext>
            </a:extLst>
          </p:cNvPr>
          <p:cNvSpPr txBox="1">
            <a:spLocks/>
          </p:cNvSpPr>
          <p:nvPr/>
        </p:nvSpPr>
        <p:spPr>
          <a:xfrm>
            <a:off x="2908788" y="4837837"/>
            <a:ext cx="7429500" cy="10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</a:rPr>
              <a:t>Nombres y apellidos de los autores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7FEDF7-5CF5-0AA2-DD7D-252BE3558FAF}"/>
              </a:ext>
            </a:extLst>
          </p:cNvPr>
          <p:cNvSpPr txBox="1"/>
          <p:nvPr/>
        </p:nvSpPr>
        <p:spPr>
          <a:xfrm>
            <a:off x="5026959" y="1724954"/>
            <a:ext cx="213808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Coloque aquí el logo de su Universidad, Facultad o ente financiador, si no tiene elimine este cuadro.</a:t>
            </a:r>
          </a:p>
          <a:p>
            <a:pPr algn="ctr"/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89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4013E43-5916-0172-CA4D-4C02E75C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77" y="1866345"/>
            <a:ext cx="10005646" cy="411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>
                <a:solidFill>
                  <a:srgbClr val="0070C0"/>
                </a:solidFill>
              </a:rPr>
              <a:t>Introducción</a:t>
            </a:r>
          </a:p>
          <a:p>
            <a:pPr marL="0" indent="0" algn="just">
              <a:buNone/>
            </a:pPr>
            <a:r>
              <a:rPr lang="es-ES" sz="2400"/>
              <a:t>Presenta de manera concisa la importancia y propósito del trabajo; su origen y antecedentes teóricos y prácticos, con una contextualización general del tema. Presentándola desde los aspectos generales al específico.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648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34115CD-4649-A0C3-79B9-96DE0C379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77" y="1878068"/>
            <a:ext cx="10005646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70C0"/>
                </a:solidFill>
              </a:rPr>
              <a:t>Objetivos Específicos</a:t>
            </a:r>
          </a:p>
          <a:p>
            <a:pPr marL="0" indent="0" algn="just">
              <a:buNone/>
            </a:pPr>
            <a:r>
              <a:rPr lang="es-ES" sz="2400" dirty="0"/>
              <a:t>Los objetivos de la investigación se formulan para concretar y especificar tareas a realizar por el investigador. Para ello se utilizará una estructura determinada en su elaboración en función de la naturaleza de la investigación en la que se encuadren (descriptivo, </a:t>
            </a:r>
            <a:r>
              <a:rPr lang="es-ES" sz="2400" dirty="0" err="1"/>
              <a:t>correlacional</a:t>
            </a:r>
            <a:r>
              <a:rPr lang="es-ES" sz="2400" dirty="0"/>
              <a:t> causal) y señalan las variables que intervienen en el trabajo de investigación.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7642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C555122-DB89-3B71-A2F2-22A989225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77" y="1878068"/>
            <a:ext cx="10005646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70C0"/>
                </a:solidFill>
              </a:rPr>
              <a:t>Metodología</a:t>
            </a:r>
          </a:p>
          <a:p>
            <a:pPr marL="0" indent="0" algn="just">
              <a:buNone/>
            </a:pPr>
            <a:r>
              <a:rPr lang="es-ES" sz="2400" dirty="0"/>
              <a:t>Describa aquí la metodología empleada para la investigación, de forma breve, coherente y racional, mostrando los procedimientos y técnicas que aplicó de manera ordenada y sistemática para la realización del estudio.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3053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282FC70-A990-2DFD-2850-4692AFF0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77" y="1878068"/>
            <a:ext cx="10005646" cy="4110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70C0"/>
                </a:solidFill>
              </a:rPr>
              <a:t>Resultados</a:t>
            </a:r>
          </a:p>
          <a:p>
            <a:pPr marL="0" indent="0" algn="just">
              <a:buNone/>
            </a:pPr>
            <a:r>
              <a:rPr lang="es-ES" sz="2400" dirty="0"/>
              <a:t>Presente los resultados obtenidos (en forma de tablas, figuras, esquemas, diagramas y/o cualquier otra forma que permita la mejor comprensión por parte de la audiencia) de la metodología empleada y que dan respuesta a los objetivos planteados. Presentándolos siguiendo el mismo orden en el que organizó la metodología.</a:t>
            </a:r>
            <a:endParaRPr lang="es-EC" sz="2400" dirty="0"/>
          </a:p>
          <a:p>
            <a:pPr marL="0" indent="0" algn="just">
              <a:buNone/>
            </a:pPr>
            <a:r>
              <a:rPr lang="es-ES" sz="2400" dirty="0"/>
              <a:t>Al mismo tiempo que los presenta, realiza el análisis (de forma verbal o escrita), comparándolos con la literatura científica consultada y que sustenta el trabajo.</a:t>
            </a:r>
          </a:p>
          <a:p>
            <a:pPr marL="0" indent="0" algn="just">
              <a:buNone/>
            </a:pPr>
            <a:r>
              <a:rPr lang="es-ES" sz="2400" dirty="0"/>
              <a:t>Destaque en su presentación cuales son los resultados que de acuerdo a su criterio son los más relevantes de la investigación y que poseen más potencialidad de aplicación para su campo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286755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8108C0E-83DD-8EC2-5674-8DAC795C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77" y="1878068"/>
            <a:ext cx="10005646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70C0"/>
                </a:solidFill>
              </a:rPr>
              <a:t>Conclusiones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Enliste las conclusiones de su investigación y que dan respuesta a los objetivos planteados.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Las conclusiones no son para repetir las ideas, sino más bien, es una oportunidad para hacer énfasis en la idea o punto principal de la investigación.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Enfatice la importancia de lo que quiere comprobar.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Retome el resultado más importante de forma concisa que dejó la idea principal.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Motive a continuar pensando sobre el tema.</a:t>
            </a:r>
          </a:p>
        </p:txBody>
      </p:sp>
    </p:spTree>
    <p:extLst>
      <p:ext uri="{BB962C8B-B14F-4D97-AF65-F5344CB8AC3E}">
        <p14:creationId xmlns:p14="http://schemas.microsoft.com/office/powerpoint/2010/main" val="359479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F5EED73-190D-DD72-1918-E0DE8A65E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869771E1-B1A4-D2A1-4961-75ADF2D7ED75}"/>
              </a:ext>
            </a:extLst>
          </p:cNvPr>
          <p:cNvSpPr txBox="1">
            <a:spLocks/>
          </p:cNvSpPr>
          <p:nvPr/>
        </p:nvSpPr>
        <p:spPr>
          <a:xfrm>
            <a:off x="2308347" y="1332862"/>
            <a:ext cx="8420100" cy="1002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/>
              <a:t>Muchas Gracias</a:t>
            </a:r>
            <a:endParaRPr lang="es-EC" sz="6600" b="1" dirty="0"/>
          </a:p>
        </p:txBody>
      </p:sp>
      <p:sp>
        <p:nvSpPr>
          <p:cNvPr id="9" name="Subtítulo 13">
            <a:extLst>
              <a:ext uri="{FF2B5EF4-FFF2-40B4-BE49-F238E27FC236}">
                <a16:creationId xmlns:a16="http://schemas.microsoft.com/office/drawing/2014/main" id="{09B8391B-474C-AEC1-AC2B-F2A051A08C1E}"/>
              </a:ext>
            </a:extLst>
          </p:cNvPr>
          <p:cNvSpPr txBox="1">
            <a:spLocks/>
          </p:cNvSpPr>
          <p:nvPr/>
        </p:nvSpPr>
        <p:spPr>
          <a:xfrm>
            <a:off x="2803647" y="2654502"/>
            <a:ext cx="7429500" cy="605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Nombres y apellidos del Expositor</a:t>
            </a:r>
            <a:endParaRPr lang="es-EC" b="1" dirty="0"/>
          </a:p>
        </p:txBody>
      </p:sp>
      <p:sp>
        <p:nvSpPr>
          <p:cNvPr id="10" name="Subtítulo 13">
            <a:extLst>
              <a:ext uri="{FF2B5EF4-FFF2-40B4-BE49-F238E27FC236}">
                <a16:creationId xmlns:a16="http://schemas.microsoft.com/office/drawing/2014/main" id="{084644A1-ABA3-90F8-51E0-F2F06A670D21}"/>
              </a:ext>
            </a:extLst>
          </p:cNvPr>
          <p:cNvSpPr txBox="1">
            <a:spLocks/>
          </p:cNvSpPr>
          <p:nvPr/>
        </p:nvSpPr>
        <p:spPr>
          <a:xfrm>
            <a:off x="2502209" y="3578988"/>
            <a:ext cx="8032376" cy="232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Datos de Contacto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C" dirty="0"/>
              <a:t>Correo:</a:t>
            </a:r>
          </a:p>
          <a:p>
            <a:pPr marL="0" indent="0">
              <a:buNone/>
            </a:pPr>
            <a:r>
              <a:rPr lang="es-EC" dirty="0"/>
              <a:t>Otro: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569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2B65DD6-7FBF-0E85-D6A5-A18926BAA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D8E38EC1-0F7C-AB0F-50F7-805720AF1E74}"/>
              </a:ext>
            </a:extLst>
          </p:cNvPr>
          <p:cNvSpPr txBox="1">
            <a:spLocks/>
          </p:cNvSpPr>
          <p:nvPr/>
        </p:nvSpPr>
        <p:spPr>
          <a:xfrm>
            <a:off x="1918188" y="2608227"/>
            <a:ext cx="8420100" cy="21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Nombre y Apellidos del expositor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Dato de contacto</a:t>
            </a:r>
            <a:endParaRPr lang="es-EC" b="1" dirty="0"/>
          </a:p>
        </p:txBody>
      </p:sp>
      <p:sp>
        <p:nvSpPr>
          <p:cNvPr id="7" name="Subtítulo 13">
            <a:extLst>
              <a:ext uri="{FF2B5EF4-FFF2-40B4-BE49-F238E27FC236}">
                <a16:creationId xmlns:a16="http://schemas.microsoft.com/office/drawing/2014/main" id="{23C6845A-A93B-459A-65A9-66F924A4D38E}"/>
              </a:ext>
            </a:extLst>
          </p:cNvPr>
          <p:cNvSpPr txBox="1">
            <a:spLocks/>
          </p:cNvSpPr>
          <p:nvPr/>
        </p:nvSpPr>
        <p:spPr>
          <a:xfrm>
            <a:off x="2908788" y="4837837"/>
            <a:ext cx="7429500" cy="10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</a:rPr>
              <a:t>Nombres y apellidos de los autores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20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393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</vt:lpstr>
      <vt:lpstr>Introducción</vt:lpstr>
      <vt:lpstr>Introducción</vt:lpstr>
      <vt:lpstr>Introducción</vt:lpstr>
      <vt:lpstr>Introducción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Cambio vasmarti</dc:creator>
  <cp:lastModifiedBy>Jesus Estupiñan Ricardo</cp:lastModifiedBy>
  <cp:revision>11</cp:revision>
  <dcterms:created xsi:type="dcterms:W3CDTF">2023-06-06T17:22:42Z</dcterms:created>
  <dcterms:modified xsi:type="dcterms:W3CDTF">2023-08-11T20:52:29Z</dcterms:modified>
</cp:coreProperties>
</file>